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75" autoAdjust="0"/>
  </p:normalViewPr>
  <p:slideViewPr>
    <p:cSldViewPr>
      <p:cViewPr>
        <p:scale>
          <a:sx n="79" d="100"/>
          <a:sy n="79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49A9A7AA-BC81-4F9D-AA69-4D61AD945A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5F2E7E9-D89A-45D2-AFE8-4770D09D690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C96A720-E88E-4D20-AE86-1C912410A36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181D16B0-ED47-4E07-95EE-8EC7F31A66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D6F1E184-F509-4A76-BD41-1C2D1ACF6B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91B28E25-68F1-4049-8CCA-81AEBCB8C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2B861F9F-22E5-447F-9EB5-0243707670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0C3EA1-C73C-4E2E-A06A-DB1119970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7D41E-D104-4AD6-ACD4-CCF7C9BA011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A8F1C7A-E338-489A-813B-26D65FBE3A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A8D106A-3E7C-4977-B3AE-B4BF984F5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Insert a map of your country.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0C3EA1-C73C-4E2E-A06A-DB1119970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7D41E-D104-4AD6-ACD4-CCF7C9BA011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6A8F1C7A-E338-489A-813B-26D65FBE3A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A8D106A-3E7C-4977-B3AE-B4BF984F5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Insert a map of your country.</a:t>
            </a:r>
          </a:p>
        </p:txBody>
      </p:sp>
    </p:spTree>
    <p:extLst>
      <p:ext uri="{BB962C8B-B14F-4D97-AF65-F5344CB8AC3E}">
        <p14:creationId xmlns:p14="http://schemas.microsoft.com/office/powerpoint/2010/main" val="251270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1F9F-22E5-447F-9EB5-02437076705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1F9F-22E5-447F-9EB5-02437076705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9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1BA4F94-4F62-45D0-8C52-CEDB73BE37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2D72108-B12F-438A-A802-76ADE4DDCD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249" name="Rectangle 169">
            <a:extLst>
              <a:ext uri="{FF2B5EF4-FFF2-40B4-BE49-F238E27FC236}">
                <a16:creationId xmlns:a16="http://schemas.microsoft.com/office/drawing/2014/main" id="{90692983-91AA-4B01-8C84-1628C4E43B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50" name="Rectangle 170">
            <a:extLst>
              <a:ext uri="{FF2B5EF4-FFF2-40B4-BE49-F238E27FC236}">
                <a16:creationId xmlns:a16="http://schemas.microsoft.com/office/drawing/2014/main" id="{EE13A8F8-9495-4236-9BA4-D7AAD0812C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6251" name="Rectangle 171">
            <a:extLst>
              <a:ext uri="{FF2B5EF4-FFF2-40B4-BE49-F238E27FC236}">
                <a16:creationId xmlns:a16="http://schemas.microsoft.com/office/drawing/2014/main" id="{BB1E1707-4A6E-4C05-BFE5-D939F3EAEB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A076DF-713F-41A0-B9E5-696C171F54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1608-2BA1-482A-8348-54E452DB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EDB20-54E5-4079-83B5-E102A104A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0A74-4546-4376-BC64-EF6D2A4A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69196-F685-4067-9AEF-225E8728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210E2-47D3-4FD2-8AB5-1068C4D1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407D-7E78-4CC5-B26F-DC636733B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4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A9A5D5-0BD7-40C3-A145-F325904A4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F37DF-C93F-4ABD-A522-F5773E5E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6645-98CF-452B-9543-5EEE0B1E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B06BE-0133-4D3F-81C4-6EDDB688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44C50-849E-4AE8-BEC7-339A8257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9ED31-D64F-48DA-90B4-B23F2D3CF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54BC-9FC3-44B2-97D6-94C11342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A9C53-4324-4C3B-AB2E-9943A6DCDB1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936885C0-5593-4A10-90E6-5A8F689FF783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en-US"/>
              <a:t>Click icon to add online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7804D-3347-4BB3-90D6-FB4AE64A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ED3F3-075D-4980-AD8C-4AB66B9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CED13-B084-4F77-A872-B7C95363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DF3FB0B2-EE0F-4FCB-BE85-87CCE10DC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5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7B70-5770-495E-B1F3-79739D0D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AF0F8-51A4-44F1-AD79-C26EF1F75E2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C8F16-6307-430B-8614-41B956A1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E78EA-9044-4B35-BD41-D7358A00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54030-E687-4207-9F72-7251A085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7F62D-B561-4351-8BF3-1A66ACC6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66D7E279-5FF7-48E6-87D0-751965840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6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A175-4FBC-4678-A45F-5C8C928E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19B1D-8534-4AE8-8B17-49D53A919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5C838-D3BE-4C64-8C9B-8CCD8C65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88C92-6850-4437-9DF8-C25F858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CD07F-998F-418F-93DB-74D42FFE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C7CC-4EF5-47E0-A290-41AE34ED0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6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3FD6-5B5B-4FA5-B726-420E285A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41C66-E5E5-475B-B7E9-0513C330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4831-E91C-49DB-96F5-57635D1F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C400-6834-42C6-B426-600622F4E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2B0D-2A37-49B0-A987-ACE356C6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2518-1E50-476A-A546-1FA49E3BF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14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5776-2DCF-46DB-8764-8AE9B9FE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E58F-8CF2-437F-8FC5-2C7484449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1DA39-F294-4CF4-9D07-8DCC56FC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7C88-5396-4C38-BAB0-70623E12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80F8-3F54-4B75-B43B-15426A1E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F8713-DD6B-4FB2-AFFF-5A61B3EE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B61F0-35D6-4310-8348-CCBF965CE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4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DCA8-E48D-4CE6-95D6-BD84985E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4800D-D0FC-4B95-B160-93E383262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E2611-42EE-4DA0-A46B-481BE23AB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3915D-E232-4A31-8D64-9B39B766D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843D0-4726-4198-A2C2-D3C020D93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01A8B-AE87-4767-904F-A68E3918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29EFB-D1D9-499A-A500-7CE6D84C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5B2E2-0F95-4767-B3C8-86F9DB9B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4ED5-3BAB-4F8B-8A5F-70653162F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75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2A5C-C064-4526-B436-19BA5401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77FDA-8275-495F-8890-D108A8EE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5D3B8-03A4-435D-92D4-45775111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1F7CD-A280-488D-999A-B74652B4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A64EA-2AC6-4BA1-9CFE-D6410AC875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0AAA7-D1ED-4BC4-8677-E1BCCCDC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DC179-C00D-456E-9F4B-954EC010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A2DB3-E4F4-4F56-B4D2-8181FC06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B3A7D-3220-40F0-A947-BA55423A5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9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9340-57EF-40A1-BF29-5B1B5E7B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DB24C-5BE1-41D8-A7E8-DFA476E2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7A38F-B7C2-4E60-9BD7-4E71EC831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086C6-75BD-4F32-85CB-7C0DC502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DFE44-908D-441E-B995-136DD533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9096F-90E8-47E5-87FA-20491AAC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CF003-FEC1-4D3C-9F86-5A6A37C29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27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1767-6DF1-4F86-9AA7-9AFDEB0B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19F2A-B253-418E-844E-2A1DD5CD0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36113-55E6-4631-91F9-F333DE17D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C23C7-9CE3-4813-855B-54754F45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5373-F06E-4A58-9757-6FE980E7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5761E-138E-4A7F-AE7C-FD24E10A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A57F-0DF7-489A-8166-A5BDFEE4A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5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66D889C-312F-4C5B-85EB-EBD3857516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426BB36-6B49-4C22-A97F-9D5C6E788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D3015C50-2E4F-4D79-BD47-5FCED1A0FD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98191637-FB4D-4ED3-B2A6-93E49E988C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A5C03AF1-31BE-4883-9185-0B8F5CD5D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8764EAF-68EB-4D05-8213-F85DB7C08A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anose="020406040505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30CF7243-79CA-4BE5-BEF5-4327B1D3DA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400" dirty="0"/>
              <a:t>A Tour of the Kingdom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6848934-F201-41AD-8872-0E4CB02D99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200" dirty="0"/>
              <a:t>Luke 17:11-21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Righteousness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FF5-D163-4C39-A7D0-00C25700A9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04925"/>
            <a:ext cx="8077200" cy="4895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33 </a:t>
            </a:r>
            <a:r>
              <a:rPr lang="en-US" dirty="0"/>
              <a:t>But seek first </a:t>
            </a:r>
            <a:r>
              <a:rPr lang="en-US" dirty="0">
                <a:solidFill>
                  <a:schemeClr val="tx2"/>
                </a:solidFill>
              </a:rPr>
              <a:t>His kingdom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His righteousness</a:t>
            </a:r>
            <a:r>
              <a:rPr lang="en-US" dirty="0"/>
              <a:t>, and all these things will be given to you as well.</a:t>
            </a:r>
            <a:r>
              <a:rPr lang="en-US" baseline="30000" dirty="0"/>
              <a:t>”</a:t>
            </a:r>
          </a:p>
          <a:p>
            <a:pPr marL="0" indent="0">
              <a:buNone/>
            </a:pPr>
            <a:r>
              <a:rPr lang="en-US" baseline="30000" dirty="0"/>
              <a:t>				</a:t>
            </a:r>
            <a:r>
              <a:rPr lang="en-US" dirty="0"/>
              <a:t>(Mt. 6:33)</a:t>
            </a:r>
          </a:p>
        </p:txBody>
      </p:sp>
    </p:spTree>
    <p:extLst>
      <p:ext uri="{BB962C8B-B14F-4D97-AF65-F5344CB8AC3E}">
        <p14:creationId xmlns:p14="http://schemas.microsoft.com/office/powerpoint/2010/main" val="328244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>
            <a:extLst>
              <a:ext uri="{FF2B5EF4-FFF2-40B4-BE49-F238E27FC236}">
                <a16:creationId xmlns:a16="http://schemas.microsoft.com/office/drawing/2014/main" id="{CD6F15DD-DCBE-470D-AA4A-A93ACA0E5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Hidden Treasure and the Pearl</a:t>
            </a:r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8414DCD8-99BB-47BE-A958-16599AE74A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590799"/>
            <a:ext cx="3776662" cy="2514601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Online Image Placeholder 2">
            <a:extLst>
              <a:ext uri="{FF2B5EF4-FFF2-40B4-BE49-F238E27FC236}">
                <a16:creationId xmlns:a16="http://schemas.microsoft.com/office/drawing/2014/main" id="{E2B01E6E-F723-4C40-9D66-0F5D1F784B5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586396"/>
            <a:ext cx="3776662" cy="251900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53672-B1ED-4D27-9ACE-CD7019040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590800"/>
            <a:ext cx="3776662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57940-A560-4B8B-A353-83DF5C642790}"/>
              </a:ext>
            </a:extLst>
          </p:cNvPr>
          <p:cNvSpPr txBox="1"/>
          <p:nvPr/>
        </p:nvSpPr>
        <p:spPr>
          <a:xfrm>
            <a:off x="51054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Matthew 13:45-46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7D591-1383-4011-831F-DD272AF7A2D8}"/>
              </a:ext>
            </a:extLst>
          </p:cNvPr>
          <p:cNvSpPr txBox="1"/>
          <p:nvPr/>
        </p:nvSpPr>
        <p:spPr>
          <a:xfrm>
            <a:off x="1027747" y="1524000"/>
            <a:ext cx="377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+mn-lt"/>
              </a:rPr>
              <a:t>Matthew 13:44</a:t>
            </a:r>
          </a:p>
        </p:txBody>
      </p:sp>
    </p:spTree>
    <p:extLst>
      <p:ext uri="{BB962C8B-B14F-4D97-AF65-F5344CB8AC3E}">
        <p14:creationId xmlns:p14="http://schemas.microsoft.com/office/powerpoint/2010/main" val="78230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Parable of the Talents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A5CA6-86C3-4C02-BC70-E5D38D1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334329" cy="51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Ten Lepers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96447-D056-4DB5-9A22-A870E654F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05000"/>
            <a:ext cx="806937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6EC0-50CC-4F66-9F48-E378BF83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Tour of the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ADEA-1D0A-4ECA-AD1C-54A88F85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20 </a:t>
            </a:r>
            <a:r>
              <a:rPr lang="en-US" dirty="0"/>
              <a:t>Once, on being asked by the Pharisees when the kingdom of God would come, Jesus replied, ‘The coming of the </a:t>
            </a:r>
            <a:r>
              <a:rPr lang="en-US" dirty="0">
                <a:solidFill>
                  <a:schemeClr val="tx2"/>
                </a:solidFill>
              </a:rPr>
              <a:t>kingdom of God is not something that can be observed</a:t>
            </a:r>
            <a:r>
              <a:rPr lang="en-US" dirty="0"/>
              <a:t>, </a:t>
            </a:r>
            <a:r>
              <a:rPr lang="en-US" baseline="30000" dirty="0"/>
              <a:t>21 </a:t>
            </a:r>
            <a:r>
              <a:rPr lang="en-US" dirty="0"/>
              <a:t>nor will people say, ‘Here it is,’ or ‘There it is,’ because the </a:t>
            </a:r>
            <a:r>
              <a:rPr lang="en-US" dirty="0">
                <a:solidFill>
                  <a:schemeClr val="tx2"/>
                </a:solidFill>
              </a:rPr>
              <a:t>kingdom of God is in your midst</a:t>
            </a:r>
            <a:r>
              <a:rPr lang="en-US" dirty="0"/>
              <a:t>.’”(Lk. 17:20-21)</a:t>
            </a:r>
          </a:p>
        </p:txBody>
      </p:sp>
    </p:spTree>
    <p:extLst>
      <p:ext uri="{BB962C8B-B14F-4D97-AF65-F5344CB8AC3E}">
        <p14:creationId xmlns:p14="http://schemas.microsoft.com/office/powerpoint/2010/main" val="206916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>
            <a:extLst>
              <a:ext uri="{FF2B5EF4-FFF2-40B4-BE49-F238E27FC236}">
                <a16:creationId xmlns:a16="http://schemas.microsoft.com/office/drawing/2014/main" id="{CD6F15DD-DCBE-470D-AA4A-A93ACA0E5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Mustard Seed and Leaven</a:t>
            </a:r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8414DCD8-99BB-47BE-A958-16599AE74A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2590799"/>
            <a:ext cx="3776662" cy="2514601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Online Image Placeholder 2">
            <a:extLst>
              <a:ext uri="{FF2B5EF4-FFF2-40B4-BE49-F238E27FC236}">
                <a16:creationId xmlns:a16="http://schemas.microsoft.com/office/drawing/2014/main" id="{E2B01E6E-F723-4C40-9D66-0F5D1F784B5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" y="2590800"/>
            <a:ext cx="3776663" cy="251900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53672-B1ED-4D27-9ACE-CD7019040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0800"/>
            <a:ext cx="3505200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57940-A560-4B8B-A353-83DF5C642790}"/>
              </a:ext>
            </a:extLst>
          </p:cNvPr>
          <p:cNvSpPr txBox="1"/>
          <p:nvPr/>
        </p:nvSpPr>
        <p:spPr>
          <a:xfrm>
            <a:off x="51054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Matthew 13:33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7D591-1383-4011-831F-DD272AF7A2D8}"/>
              </a:ext>
            </a:extLst>
          </p:cNvPr>
          <p:cNvSpPr txBox="1"/>
          <p:nvPr/>
        </p:nvSpPr>
        <p:spPr>
          <a:xfrm>
            <a:off x="1027747" y="1524000"/>
            <a:ext cx="377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+mn-lt"/>
              </a:rPr>
              <a:t>Matthew 13:31-32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2AFD-D3B5-4E32-9E79-52DF5F97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 Growth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042C-3C0E-4D82-8855-B20C65948D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48958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5 </a:t>
            </a:r>
            <a:r>
              <a:rPr lang="en-US" dirty="0"/>
              <a:t>These twelve Jesus sent out with the following instructions: “Do not go among the Gentiles or enter any town of the Samaritans. </a:t>
            </a:r>
            <a:r>
              <a:rPr lang="en-US" baseline="30000" dirty="0"/>
              <a:t>6 </a:t>
            </a:r>
            <a:r>
              <a:rPr lang="en-US" dirty="0"/>
              <a:t>Go rather to the lost sheep of Israel. </a:t>
            </a:r>
            <a:r>
              <a:rPr lang="en-US" baseline="30000" dirty="0"/>
              <a:t>7 </a:t>
            </a:r>
            <a:r>
              <a:rPr lang="en-US" dirty="0"/>
              <a:t>As you go, proclaim this message: ‘</a:t>
            </a:r>
            <a:r>
              <a:rPr lang="en-US" dirty="0">
                <a:solidFill>
                  <a:schemeClr val="tx2"/>
                </a:solidFill>
              </a:rPr>
              <a:t>The kingdom of heaven has come near</a:t>
            </a:r>
            <a:r>
              <a:rPr lang="en-US" dirty="0"/>
              <a:t>.’ </a:t>
            </a:r>
            <a:r>
              <a:rPr lang="en-US" baseline="30000" dirty="0"/>
              <a:t>8 </a:t>
            </a:r>
            <a:r>
              <a:rPr lang="en-US" dirty="0"/>
              <a:t>Heal the sick, raise the dead, cleanse those who have leprosy, drive out demons. Freely you have received; freely give.” (Mt. 10:5-8)</a:t>
            </a:r>
          </a:p>
        </p:txBody>
      </p:sp>
    </p:spTree>
    <p:extLst>
      <p:ext uri="{BB962C8B-B14F-4D97-AF65-F5344CB8AC3E}">
        <p14:creationId xmlns:p14="http://schemas.microsoft.com/office/powerpoint/2010/main" val="235142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Righteousness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FF5-D163-4C39-A7D0-00C25700A9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3390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2 </a:t>
            </a:r>
            <a:r>
              <a:rPr lang="en-US" dirty="0"/>
              <a:t>Praise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, my soul,</a:t>
            </a:r>
            <a:br>
              <a:rPr lang="en-US" dirty="0"/>
            </a:br>
            <a:r>
              <a:rPr lang="en-US" dirty="0"/>
              <a:t>    and forget not all his benefits—</a:t>
            </a:r>
            <a:br>
              <a:rPr lang="en-US" dirty="0"/>
            </a:br>
            <a:r>
              <a:rPr lang="en-US" baseline="30000" dirty="0"/>
              <a:t>3 </a:t>
            </a:r>
            <a:r>
              <a:rPr lang="en-US" dirty="0"/>
              <a:t>who </a:t>
            </a:r>
            <a:r>
              <a:rPr lang="en-US" dirty="0">
                <a:solidFill>
                  <a:schemeClr val="tx2"/>
                </a:solidFill>
              </a:rPr>
              <a:t>forgives</a:t>
            </a:r>
            <a:r>
              <a:rPr lang="en-US" dirty="0"/>
              <a:t> all your sins</a:t>
            </a:r>
            <a:br>
              <a:rPr lang="en-US" dirty="0"/>
            </a:br>
            <a:r>
              <a:rPr lang="en-US" dirty="0"/>
              <a:t>    and </a:t>
            </a:r>
            <a:r>
              <a:rPr lang="en-US" dirty="0">
                <a:solidFill>
                  <a:schemeClr val="tx2"/>
                </a:solidFill>
              </a:rPr>
              <a:t>heals</a:t>
            </a:r>
            <a:r>
              <a:rPr lang="en-US" dirty="0"/>
              <a:t> all your diseases…</a:t>
            </a:r>
          </a:p>
          <a:p>
            <a:pPr marL="0" indent="0">
              <a:buNone/>
            </a:pPr>
            <a:r>
              <a:rPr lang="en-US" baseline="30000" dirty="0"/>
              <a:t>6 </a:t>
            </a:r>
            <a:r>
              <a:rPr lang="en-US" dirty="0"/>
              <a:t>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 works </a:t>
            </a:r>
            <a:r>
              <a:rPr lang="en-US" dirty="0">
                <a:solidFill>
                  <a:schemeClr val="tx2"/>
                </a:solidFill>
              </a:rPr>
              <a:t>righteousness</a:t>
            </a:r>
            <a:br>
              <a:rPr lang="en-US" dirty="0"/>
            </a:br>
            <a:r>
              <a:rPr lang="en-US" dirty="0"/>
              <a:t>    and </a:t>
            </a:r>
            <a:r>
              <a:rPr lang="en-US" dirty="0">
                <a:solidFill>
                  <a:schemeClr val="tx2"/>
                </a:solidFill>
              </a:rPr>
              <a:t>justice</a:t>
            </a:r>
            <a:r>
              <a:rPr lang="en-US" dirty="0"/>
              <a:t> for all the oppressed.” </a:t>
            </a:r>
          </a:p>
          <a:p>
            <a:pPr marL="0" indent="0">
              <a:buNone/>
            </a:pPr>
            <a:r>
              <a:rPr lang="en-US" dirty="0"/>
              <a:t>			(Psa. 103:2-3,6)</a:t>
            </a:r>
          </a:p>
        </p:txBody>
      </p:sp>
    </p:spTree>
    <p:extLst>
      <p:ext uri="{BB962C8B-B14F-4D97-AF65-F5344CB8AC3E}">
        <p14:creationId xmlns:p14="http://schemas.microsoft.com/office/powerpoint/2010/main" val="377410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Righteousness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FF5-D163-4C39-A7D0-00C25700A9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339012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“Of the greatness of his government and peace</a:t>
            </a:r>
            <a:br>
              <a:rPr lang="en-US" dirty="0"/>
            </a:br>
            <a:r>
              <a:rPr lang="en-US" dirty="0"/>
              <a:t>    there will be no end.</a:t>
            </a:r>
            <a:br>
              <a:rPr lang="en-US" dirty="0"/>
            </a:br>
            <a:r>
              <a:rPr lang="en-US" dirty="0"/>
              <a:t>He will reign on David’s throne</a:t>
            </a:r>
            <a:br>
              <a:rPr lang="en-US" dirty="0"/>
            </a:br>
            <a:r>
              <a:rPr lang="en-US" dirty="0"/>
              <a:t>    and over his kingdom,</a:t>
            </a:r>
            <a:br>
              <a:rPr lang="en-US" dirty="0"/>
            </a:br>
            <a:r>
              <a:rPr lang="en-US" dirty="0"/>
              <a:t>establishing and upholding it</a:t>
            </a:r>
            <a:br>
              <a:rPr lang="en-US" dirty="0"/>
            </a:br>
            <a:r>
              <a:rPr lang="en-US" dirty="0"/>
              <a:t>    with </a:t>
            </a:r>
            <a:r>
              <a:rPr lang="en-US" dirty="0">
                <a:solidFill>
                  <a:schemeClr val="tx2"/>
                </a:solidFill>
              </a:rPr>
              <a:t>justice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righteousness</a:t>
            </a:r>
            <a:br>
              <a:rPr lang="en-US" dirty="0"/>
            </a:br>
            <a:r>
              <a:rPr lang="en-US" dirty="0"/>
              <a:t>    from that time on and forever.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zeal</a:t>
            </a:r>
            <a:r>
              <a:rPr lang="en-US" dirty="0"/>
              <a:t> of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 Almighty</a:t>
            </a:r>
            <a:br>
              <a:rPr lang="en-US" dirty="0"/>
            </a:br>
            <a:r>
              <a:rPr lang="en-US" dirty="0"/>
              <a:t>    will accomplish this.” (Isa. 9:7)</a:t>
            </a:r>
          </a:p>
        </p:txBody>
      </p:sp>
    </p:spTree>
    <p:extLst>
      <p:ext uri="{BB962C8B-B14F-4D97-AF65-F5344CB8AC3E}">
        <p14:creationId xmlns:p14="http://schemas.microsoft.com/office/powerpoint/2010/main" val="83771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Righteousness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FF5-D163-4C39-A7D0-00C25700A9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04925"/>
            <a:ext cx="8077200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“Blessed are those who are persecuted because of </a:t>
            </a:r>
            <a:r>
              <a:rPr lang="en-US" dirty="0">
                <a:solidFill>
                  <a:schemeClr val="tx2"/>
                </a:solidFill>
              </a:rPr>
              <a:t>righteousness</a:t>
            </a:r>
            <a:r>
              <a:rPr lang="en-US" dirty="0"/>
              <a:t>, for theirs is the </a:t>
            </a:r>
            <a:r>
              <a:rPr lang="en-US" dirty="0">
                <a:solidFill>
                  <a:schemeClr val="tx2"/>
                </a:solidFill>
              </a:rPr>
              <a:t>kingdom of heaven</a:t>
            </a:r>
            <a:r>
              <a:rPr lang="en-US" dirty="0"/>
              <a:t>.” (Mt. 5:10)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19 </a:t>
            </a:r>
            <a:r>
              <a:rPr lang="en-US" dirty="0"/>
              <a:t>Therefore anyone who sets aside one of the least of these commands and teaches others accordingly will be called least in the kingdom of heaven, but whoever </a:t>
            </a:r>
            <a:r>
              <a:rPr lang="en-US" dirty="0">
                <a:solidFill>
                  <a:schemeClr val="tx2"/>
                </a:solidFill>
              </a:rPr>
              <a:t>practices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teaches</a:t>
            </a:r>
            <a:r>
              <a:rPr lang="en-US" dirty="0"/>
              <a:t> these commands will be called great in the </a:t>
            </a:r>
            <a:r>
              <a:rPr lang="en-US" dirty="0">
                <a:solidFill>
                  <a:schemeClr val="tx2"/>
                </a:solidFill>
              </a:rPr>
              <a:t>kingdom of heaven</a:t>
            </a:r>
            <a:r>
              <a:rPr lang="en-US" dirty="0"/>
              <a:t>. </a:t>
            </a:r>
            <a:r>
              <a:rPr lang="en-US" baseline="30000" dirty="0"/>
              <a:t>20 </a:t>
            </a:r>
            <a:r>
              <a:rPr lang="en-US" dirty="0"/>
              <a:t>For I tell you that unless your </a:t>
            </a:r>
            <a:r>
              <a:rPr lang="en-US" dirty="0">
                <a:solidFill>
                  <a:schemeClr val="tx2"/>
                </a:solidFill>
              </a:rPr>
              <a:t>righteousness</a:t>
            </a:r>
            <a:r>
              <a:rPr lang="en-US" dirty="0"/>
              <a:t> surpasses that of the Pharisees and the teachers of the law, you will certainly not enter the </a:t>
            </a:r>
            <a:r>
              <a:rPr lang="en-US" dirty="0">
                <a:solidFill>
                  <a:schemeClr val="tx2"/>
                </a:solidFill>
              </a:rPr>
              <a:t>kingdom of heaven</a:t>
            </a:r>
            <a:r>
              <a:rPr lang="en-US" dirty="0"/>
              <a:t>.” (Mt. 5:19-20)</a:t>
            </a:r>
          </a:p>
        </p:txBody>
      </p:sp>
    </p:spTree>
    <p:extLst>
      <p:ext uri="{BB962C8B-B14F-4D97-AF65-F5344CB8AC3E}">
        <p14:creationId xmlns:p14="http://schemas.microsoft.com/office/powerpoint/2010/main" val="9455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Righteousness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FF5-D163-4C39-A7D0-00C25700A9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04925"/>
            <a:ext cx="8077200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“Blessed are those who are persecuted because of </a:t>
            </a:r>
            <a:r>
              <a:rPr lang="en-US" dirty="0">
                <a:solidFill>
                  <a:schemeClr val="tx2"/>
                </a:solidFill>
              </a:rPr>
              <a:t>righteousness</a:t>
            </a:r>
            <a:r>
              <a:rPr lang="en-US" dirty="0"/>
              <a:t>, for theirs is the </a:t>
            </a:r>
            <a:r>
              <a:rPr lang="en-US" dirty="0">
                <a:solidFill>
                  <a:schemeClr val="tx2"/>
                </a:solidFill>
              </a:rPr>
              <a:t>kingdom of heaven</a:t>
            </a:r>
            <a:r>
              <a:rPr lang="en-US" dirty="0"/>
              <a:t>.” (Mt. 5:10)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19 </a:t>
            </a:r>
            <a:r>
              <a:rPr lang="en-US" dirty="0"/>
              <a:t>Therefore anyone who sets aside one of the least of these commands and teaches others accordingly will be called least in the kingdom of heaven, but whoever </a:t>
            </a:r>
            <a:r>
              <a:rPr lang="en-US" dirty="0">
                <a:solidFill>
                  <a:schemeClr val="tx2"/>
                </a:solidFill>
              </a:rPr>
              <a:t>practices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teaches</a:t>
            </a:r>
            <a:r>
              <a:rPr lang="en-US" dirty="0"/>
              <a:t> these commands will be called great in the </a:t>
            </a:r>
            <a:r>
              <a:rPr lang="en-US" dirty="0">
                <a:solidFill>
                  <a:schemeClr val="tx2"/>
                </a:solidFill>
              </a:rPr>
              <a:t>kingdom of heaven</a:t>
            </a:r>
            <a:r>
              <a:rPr lang="en-US" dirty="0"/>
              <a:t>. </a:t>
            </a:r>
            <a:r>
              <a:rPr lang="en-US" baseline="30000" dirty="0"/>
              <a:t>20 </a:t>
            </a:r>
            <a:r>
              <a:rPr lang="en-US" dirty="0"/>
              <a:t>For I tell you that unless your </a:t>
            </a:r>
            <a:r>
              <a:rPr lang="en-US" dirty="0">
                <a:solidFill>
                  <a:schemeClr val="tx2"/>
                </a:solidFill>
              </a:rPr>
              <a:t>righteousness</a:t>
            </a:r>
            <a:r>
              <a:rPr lang="en-US" dirty="0"/>
              <a:t> surpasses that of the Pharisees and the teachers of the law, you will certainly not enter the </a:t>
            </a:r>
            <a:r>
              <a:rPr lang="en-US" dirty="0">
                <a:solidFill>
                  <a:schemeClr val="tx2"/>
                </a:solidFill>
              </a:rPr>
              <a:t>kingdom of heaven</a:t>
            </a:r>
            <a:r>
              <a:rPr lang="en-US" dirty="0"/>
              <a:t>.” (Mt. 5:19-20)</a:t>
            </a:r>
          </a:p>
        </p:txBody>
      </p:sp>
    </p:spTree>
    <p:extLst>
      <p:ext uri="{BB962C8B-B14F-4D97-AF65-F5344CB8AC3E}">
        <p14:creationId xmlns:p14="http://schemas.microsoft.com/office/powerpoint/2010/main" val="280170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3AE-F48C-43C1-AE99-9BA6488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Righteousness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0FF5-D163-4C39-A7D0-00C25700A9A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304925"/>
            <a:ext cx="8077200" cy="489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aseline="30000" dirty="0"/>
              <a:t>10 ’</a:t>
            </a:r>
            <a:r>
              <a:rPr lang="en-US" dirty="0"/>
              <a:t>What should we do then?’ the crowd asked.</a:t>
            </a:r>
          </a:p>
          <a:p>
            <a:pPr marL="0" indent="0">
              <a:buNone/>
            </a:pPr>
            <a:r>
              <a:rPr lang="en-US" baseline="30000" dirty="0"/>
              <a:t>11 </a:t>
            </a:r>
            <a:r>
              <a:rPr lang="en-US" dirty="0"/>
              <a:t>John answered, ‘</a:t>
            </a:r>
            <a:r>
              <a:rPr lang="en-US" dirty="0">
                <a:solidFill>
                  <a:schemeClr val="tx2"/>
                </a:solidFill>
              </a:rPr>
              <a:t>Anyone who has two shirts should share with the one who has none, and anyone who has food should do the same</a:t>
            </a:r>
            <a:r>
              <a:rPr lang="en-US" dirty="0"/>
              <a:t>.’</a:t>
            </a:r>
          </a:p>
          <a:p>
            <a:pPr marL="0" indent="0">
              <a:buNone/>
            </a:pPr>
            <a:r>
              <a:rPr lang="en-US" baseline="30000" dirty="0"/>
              <a:t>12 </a:t>
            </a:r>
            <a:r>
              <a:rPr lang="en-US" dirty="0"/>
              <a:t>Even tax collectors came to be baptized. ‘Teacher,’ they asked, ‘what should we do?’</a:t>
            </a:r>
          </a:p>
          <a:p>
            <a:pPr marL="0" indent="0">
              <a:buNone/>
            </a:pPr>
            <a:r>
              <a:rPr lang="en-US" baseline="30000" dirty="0"/>
              <a:t>13 </a:t>
            </a:r>
            <a:r>
              <a:rPr lang="en-US" dirty="0"/>
              <a:t>’</a:t>
            </a:r>
            <a:r>
              <a:rPr lang="en-US" dirty="0">
                <a:solidFill>
                  <a:schemeClr val="tx2"/>
                </a:solidFill>
              </a:rPr>
              <a:t>Don’t collect any more than you are required to</a:t>
            </a:r>
            <a:r>
              <a:rPr lang="en-US" dirty="0"/>
              <a:t>,’ he told them.</a:t>
            </a:r>
          </a:p>
          <a:p>
            <a:pPr marL="0" indent="0">
              <a:buNone/>
            </a:pPr>
            <a:r>
              <a:rPr lang="en-US" baseline="30000" dirty="0"/>
              <a:t>14 </a:t>
            </a:r>
            <a:r>
              <a:rPr lang="en-US" dirty="0"/>
              <a:t>Then some soldiers asked him, ‘And what should we do?’</a:t>
            </a:r>
          </a:p>
          <a:p>
            <a:pPr marL="0" indent="0">
              <a:buNone/>
            </a:pPr>
            <a:r>
              <a:rPr lang="en-US" dirty="0"/>
              <a:t>He replied, ‘</a:t>
            </a:r>
            <a:r>
              <a:rPr lang="en-US" dirty="0">
                <a:solidFill>
                  <a:schemeClr val="tx2"/>
                </a:solidFill>
              </a:rPr>
              <a:t>Don’t extort money and don’t accuse people falsely—be content with your pay</a:t>
            </a:r>
            <a:r>
              <a:rPr lang="en-US" dirty="0"/>
              <a:t>.’” (Lk. 3:10-14)</a:t>
            </a:r>
          </a:p>
        </p:txBody>
      </p:sp>
    </p:spTree>
    <p:extLst>
      <p:ext uri="{BB962C8B-B14F-4D97-AF65-F5344CB8AC3E}">
        <p14:creationId xmlns:p14="http://schemas.microsoft.com/office/powerpoint/2010/main" val="385056712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tf01018371</Template>
  <TotalTime>699</TotalTime>
  <Words>136</Words>
  <Application>Microsoft Office PowerPoint</Application>
  <PresentationFormat>On-screen Show (4:3)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Tahoma</vt:lpstr>
      <vt:lpstr>Times New Roman</vt:lpstr>
      <vt:lpstr>Century Schoolbook</vt:lpstr>
      <vt:lpstr>Arial Narrow</vt:lpstr>
      <vt:lpstr>Arial</vt:lpstr>
      <vt:lpstr>Global</vt:lpstr>
      <vt:lpstr>A Tour of the Kingdom</vt:lpstr>
      <vt:lpstr>A Tour of the Kingdom</vt:lpstr>
      <vt:lpstr>The Mustard Seed and Leaven</vt:lpstr>
      <vt:lpstr>Kingdom Growth</vt:lpstr>
      <vt:lpstr>Righteousness</vt:lpstr>
      <vt:lpstr>Righteousness</vt:lpstr>
      <vt:lpstr>Righteousness</vt:lpstr>
      <vt:lpstr>Righteousness</vt:lpstr>
      <vt:lpstr>Righteousness</vt:lpstr>
      <vt:lpstr>Righteousness</vt:lpstr>
      <vt:lpstr>The Hidden Treasure and the Pearl</vt:lpstr>
      <vt:lpstr>The Parable of the Talents</vt:lpstr>
      <vt:lpstr>The Ten Lepers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Tour of the Kingdom</dc:title>
  <dc:subject/>
  <dc:creator>Vincent Lam</dc:creator>
  <cp:keywords/>
  <dc:description/>
  <cp:lastModifiedBy>Vincent Lam</cp:lastModifiedBy>
  <cp:revision>22</cp:revision>
  <cp:lastPrinted>1601-01-01T00:00:00Z</cp:lastPrinted>
  <dcterms:created xsi:type="dcterms:W3CDTF">2017-08-12T18:00:11Z</dcterms:created>
  <dcterms:modified xsi:type="dcterms:W3CDTF">2017-08-13T05:39:41Z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TC010183711033</vt:lpwstr>
  </property>
</Properties>
</file>