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6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981B-25DA-4056-B7C8-864DF63CF52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8B77-CC47-45CB-91E9-41C82A69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Lam</dc:creator>
  <cp:lastModifiedBy>Vincent Lam</cp:lastModifiedBy>
  <cp:revision>1</cp:revision>
  <dcterms:created xsi:type="dcterms:W3CDTF">2016-04-25T05:17:18Z</dcterms:created>
  <dcterms:modified xsi:type="dcterms:W3CDTF">2016-04-25T05:17:26Z</dcterms:modified>
</cp:coreProperties>
</file>